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9E80F-B4F8-4E53-8B12-4143427EB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D941CE-6BD2-46B8-B8EE-C908D8658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8532B1-49EF-4E88-AC61-E7D93F0EB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332507-59D8-4CD8-A6B7-CF44B35F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1260BD-76BA-4AB9-9B89-FA624AAC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19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68BE5B-D095-4722-B26B-6FA8270B6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F881BBF-B802-48FA-936B-2FEB83069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9C5E80-80F1-4535-A542-C1878304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FCAE31-CECA-4780-B98A-B9A088256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164BA1-5E26-4637-9EB9-0B8D63EB6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844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245712-8CD0-42E0-BE80-56A1D2683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4725651-8AC6-486B-9DC2-6274DF6B2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53102D-822E-4438-9DC4-5A5443186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69F310-B46A-4552-9760-7EF898510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F2B573-9F39-4CFF-B123-0A36C984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4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A8100-D887-4978-B4FB-15BCB167E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65EC1A-1941-4B6F-8B89-78A227EFE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C135FE-1841-4F77-BEEC-4CCB45147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13462F-F65D-4389-9D45-12F17B748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A43063-7A7D-4E6E-A0C8-33418D62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0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9075DC-605E-4B14-AD64-25639A801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07D041-9474-4FA9-9AFE-80863ED78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8D9714-FB5F-4156-B877-D681701A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7117C9-FDF8-4AB3-A512-85632D97E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DDD875-4745-4855-AC95-1EBAD415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66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9253B2-97DF-4392-AD4D-5EEE820B3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F163B3-3B44-417C-A38D-99DAC2EC9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D358ED7-D79A-4E09-BCA1-D9AE1577B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1FD2B7-3078-4F09-8D2A-91BC443D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D43A84-5456-4CA8-8A43-8F43BD2B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DC13E8C-06AD-4357-B1D9-3ED6DAE0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199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387F7-F5B0-4418-B019-4D2D49D12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AC74AA6-5F8E-4E7A-B047-2D8DFB89F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40E11E8-F7B7-43B2-A8CA-2922561F7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24150A9-36DA-4D10-B43C-0F8C2AC1D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45FD842-45F4-4AA9-B6B5-6C0FF800A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AC51A66-54EF-4B38-8682-8ED802FEB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3F6BED5-6C5E-4C40-9837-59B78CEB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6A18DBB-2289-44B0-BC07-3EB25930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319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896DE-9748-46C9-8A5E-3DBFC427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F44B50-7666-4313-A0A1-6DAC65993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E1D953-222C-41E6-A7F9-46450FC80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BD6EEE-7B5E-4AA2-8B3C-BC727FBB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31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BB809A0-B1EE-4806-8DD1-50176252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0DEC996-7538-432D-BE23-0BE5C3C9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87F959D-ED8B-4FD8-BA5F-0A5B3AF69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31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1FBF2-6887-4CA5-9F1E-7922B1F9C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9E6599-33E5-41FF-A428-303D42448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2EE7E2E-64CD-49E6-A685-A0EA3E23F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BC77689-6386-4F7D-B90D-CCD23EDA9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D7B873-D5E4-4ECF-9662-89EA3738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9454F9C-35D7-41B7-BF0D-A44668636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77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E6E503-E07E-485C-8EBC-C6186F22B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F7D1C45-9938-46FF-8AE0-2F26DF91FA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DCFC0D1-C15D-4684-ABE9-3C7404A5E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21BF15B-E623-4855-B0B6-EC4AB0DB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028683-8C3E-43DE-841E-4259AFA4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4D58E8-2DBA-4D13-B1CA-744E7AB0E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35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F940B00-B301-428E-BFB7-D6A9AD0AC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A10DEC-A158-4484-8DE0-53A593E4A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67DACF-21BA-4872-9E44-EF78BC562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1CC6D-36D8-4051-8689-5A9BDD706268}" type="datetimeFigureOut">
              <a:rPr lang="pt-BR" smtClean="0"/>
              <a:t>10/06/2023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DF8600-D9D1-4F27-A990-7D2D6FCBA7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8C036F-0280-439B-A48A-D59010D1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C931C-1E92-44F9-8EBB-364C1B6BED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5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uxograma: Armazenamento Interno 3">
            <a:extLst>
              <a:ext uri="{FF2B5EF4-FFF2-40B4-BE49-F238E27FC236}">
                <a16:creationId xmlns:a16="http://schemas.microsoft.com/office/drawing/2014/main" id="{5373A983-9348-46E2-8813-DF0F0158F9C9}"/>
              </a:ext>
            </a:extLst>
          </p:cNvPr>
          <p:cNvSpPr/>
          <p:nvPr/>
        </p:nvSpPr>
        <p:spPr>
          <a:xfrm>
            <a:off x="5682148" y="2576804"/>
            <a:ext cx="1692000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Instancias</a:t>
            </a:r>
          </a:p>
        </p:txBody>
      </p:sp>
      <p:sp>
        <p:nvSpPr>
          <p:cNvPr id="5" name="Fluxograma: Armazenamento Interno 4">
            <a:extLst>
              <a:ext uri="{FF2B5EF4-FFF2-40B4-BE49-F238E27FC236}">
                <a16:creationId xmlns:a16="http://schemas.microsoft.com/office/drawing/2014/main" id="{8E4F4962-1BCB-49ED-BF48-BE760B9C7238}"/>
              </a:ext>
            </a:extLst>
          </p:cNvPr>
          <p:cNvSpPr/>
          <p:nvPr/>
        </p:nvSpPr>
        <p:spPr>
          <a:xfrm>
            <a:off x="1403850" y="433873"/>
            <a:ext cx="1692000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Usuários</a:t>
            </a:r>
          </a:p>
        </p:txBody>
      </p:sp>
      <p:sp>
        <p:nvSpPr>
          <p:cNvPr id="10" name="Fluxograma: Armazenamento Interno 9">
            <a:extLst>
              <a:ext uri="{FF2B5EF4-FFF2-40B4-BE49-F238E27FC236}">
                <a16:creationId xmlns:a16="http://schemas.microsoft.com/office/drawing/2014/main" id="{7774BDF8-4B76-4500-9EAD-8C7A83ABEA93}"/>
              </a:ext>
            </a:extLst>
          </p:cNvPr>
          <p:cNvSpPr/>
          <p:nvPr/>
        </p:nvSpPr>
        <p:spPr>
          <a:xfrm>
            <a:off x="1403850" y="1505339"/>
            <a:ext cx="1692000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Planos</a:t>
            </a:r>
          </a:p>
        </p:txBody>
      </p:sp>
      <p:sp>
        <p:nvSpPr>
          <p:cNvPr id="15" name="Fluxograma: Armazenamento Interno 14">
            <a:extLst>
              <a:ext uri="{FF2B5EF4-FFF2-40B4-BE49-F238E27FC236}">
                <a16:creationId xmlns:a16="http://schemas.microsoft.com/office/drawing/2014/main" id="{C5E46D77-9E9D-45C7-8EB4-A73C7F505AA0}"/>
              </a:ext>
            </a:extLst>
          </p:cNvPr>
          <p:cNvSpPr/>
          <p:nvPr/>
        </p:nvSpPr>
        <p:spPr>
          <a:xfrm>
            <a:off x="1403850" y="2576803"/>
            <a:ext cx="1692000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Aéreas</a:t>
            </a:r>
          </a:p>
        </p:txBody>
      </p:sp>
      <p:cxnSp>
        <p:nvCxnSpPr>
          <p:cNvPr id="21" name="Conector: Angulado 20">
            <a:extLst>
              <a:ext uri="{FF2B5EF4-FFF2-40B4-BE49-F238E27FC236}">
                <a16:creationId xmlns:a16="http://schemas.microsoft.com/office/drawing/2014/main" id="{841668FC-5343-45C1-A137-2A6F07B2B564}"/>
              </a:ext>
            </a:extLst>
          </p:cNvPr>
          <p:cNvCxnSpPr>
            <a:cxnSpLocks/>
            <a:stCxn id="4" idx="0"/>
            <a:endCxn id="5" idx="3"/>
          </p:cNvCxnSpPr>
          <p:nvPr/>
        </p:nvCxnSpPr>
        <p:spPr>
          <a:xfrm rot="16200000" flipV="1">
            <a:off x="3908339" y="-43005"/>
            <a:ext cx="1807320" cy="3432298"/>
          </a:xfrm>
          <a:prstGeom prst="bentConnector2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: Angulado 22">
            <a:extLst>
              <a:ext uri="{FF2B5EF4-FFF2-40B4-BE49-F238E27FC236}">
                <a16:creationId xmlns:a16="http://schemas.microsoft.com/office/drawing/2014/main" id="{BCF5D9C3-7E88-40BD-898A-946AD5813F13}"/>
              </a:ext>
            </a:extLst>
          </p:cNvPr>
          <p:cNvCxnSpPr>
            <a:cxnSpLocks/>
            <a:endCxn id="10" idx="3"/>
          </p:cNvCxnSpPr>
          <p:nvPr/>
        </p:nvCxnSpPr>
        <p:spPr>
          <a:xfrm rot="10800000">
            <a:off x="3095850" y="1840951"/>
            <a:ext cx="2586298" cy="930825"/>
          </a:xfrm>
          <a:prstGeom prst="bentConnector3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: Angulado 25">
            <a:extLst>
              <a:ext uri="{FF2B5EF4-FFF2-40B4-BE49-F238E27FC236}">
                <a16:creationId xmlns:a16="http://schemas.microsoft.com/office/drawing/2014/main" id="{FE044990-599F-4EF1-A1A3-BD9C18E7135C}"/>
              </a:ext>
            </a:extLst>
          </p:cNvPr>
          <p:cNvCxnSpPr>
            <a:stCxn id="4" idx="1"/>
            <a:endCxn id="15" idx="3"/>
          </p:cNvCxnSpPr>
          <p:nvPr/>
        </p:nvCxnSpPr>
        <p:spPr>
          <a:xfrm rot="10800000">
            <a:off x="3095850" y="2912415"/>
            <a:ext cx="2586298" cy="1"/>
          </a:xfrm>
          <a:prstGeom prst="bentConnector3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uxograma: Armazenamento Interno 27">
            <a:extLst>
              <a:ext uri="{FF2B5EF4-FFF2-40B4-BE49-F238E27FC236}">
                <a16:creationId xmlns:a16="http://schemas.microsoft.com/office/drawing/2014/main" id="{4D0E9341-6F0B-40D0-85AD-3AE3E70E3044}"/>
              </a:ext>
            </a:extLst>
          </p:cNvPr>
          <p:cNvSpPr/>
          <p:nvPr/>
        </p:nvSpPr>
        <p:spPr>
          <a:xfrm>
            <a:off x="1402505" y="3648267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Classificações</a:t>
            </a:r>
          </a:p>
        </p:txBody>
      </p:sp>
      <p:sp>
        <p:nvSpPr>
          <p:cNvPr id="30" name="Fluxograma: Armazenamento Interno 29">
            <a:extLst>
              <a:ext uri="{FF2B5EF4-FFF2-40B4-BE49-F238E27FC236}">
                <a16:creationId xmlns:a16="http://schemas.microsoft.com/office/drawing/2014/main" id="{9D0DBD7E-DD73-4BAA-B1C8-B407792BFDAF}"/>
              </a:ext>
            </a:extLst>
          </p:cNvPr>
          <p:cNvSpPr/>
          <p:nvPr/>
        </p:nvSpPr>
        <p:spPr>
          <a:xfrm>
            <a:off x="1403850" y="4810317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Entradas</a:t>
            </a:r>
          </a:p>
        </p:txBody>
      </p:sp>
      <p:cxnSp>
        <p:nvCxnSpPr>
          <p:cNvPr id="32" name="Conector de Seta Reta 31">
            <a:extLst>
              <a:ext uri="{FF2B5EF4-FFF2-40B4-BE49-F238E27FC236}">
                <a16:creationId xmlns:a16="http://schemas.microsoft.com/office/drawing/2014/main" id="{6EB9CDD5-1727-496E-8CCF-B6D622868E90}"/>
              </a:ext>
            </a:extLst>
          </p:cNvPr>
          <p:cNvCxnSpPr>
            <a:stCxn id="28" idx="2"/>
            <a:endCxn id="30" idx="0"/>
          </p:cNvCxnSpPr>
          <p:nvPr/>
        </p:nvCxnSpPr>
        <p:spPr>
          <a:xfrm>
            <a:off x="2248772" y="4319488"/>
            <a:ext cx="1345" cy="49082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do 33">
            <a:extLst>
              <a:ext uri="{FF2B5EF4-FFF2-40B4-BE49-F238E27FC236}">
                <a16:creationId xmlns:a16="http://schemas.microsoft.com/office/drawing/2014/main" id="{AD283E6A-E6AE-4423-B4C8-D1D61129FA47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95040" y="3048000"/>
            <a:ext cx="2587109" cy="878728"/>
          </a:xfrm>
          <a:prstGeom prst="bentConnector3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: Angulado 35">
            <a:extLst>
              <a:ext uri="{FF2B5EF4-FFF2-40B4-BE49-F238E27FC236}">
                <a16:creationId xmlns:a16="http://schemas.microsoft.com/office/drawing/2014/main" id="{8C0EAEA8-4BE9-486B-9DB4-311A965CE194}"/>
              </a:ext>
            </a:extLst>
          </p:cNvPr>
          <p:cNvCxnSpPr>
            <a:cxnSpLocks/>
            <a:endCxn id="30" idx="3"/>
          </p:cNvCxnSpPr>
          <p:nvPr/>
        </p:nvCxnSpPr>
        <p:spPr>
          <a:xfrm rot="10800000" flipV="1">
            <a:off x="3096385" y="3188640"/>
            <a:ext cx="2584953" cy="1957288"/>
          </a:xfrm>
          <a:prstGeom prst="bentConnector3">
            <a:avLst>
              <a:gd name="adj1" fmla="val 41893"/>
            </a:avLst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uxograma: Armazenamento Interno 42">
            <a:extLst>
              <a:ext uri="{FF2B5EF4-FFF2-40B4-BE49-F238E27FC236}">
                <a16:creationId xmlns:a16="http://schemas.microsoft.com/office/drawing/2014/main" id="{1BA855D5-4B1A-4B9A-9FBE-A2A0497E89FA}"/>
              </a:ext>
            </a:extLst>
          </p:cNvPr>
          <p:cNvSpPr/>
          <p:nvPr/>
        </p:nvSpPr>
        <p:spPr>
          <a:xfrm>
            <a:off x="1402505" y="5810442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Fornecedores</a:t>
            </a:r>
          </a:p>
        </p:txBody>
      </p:sp>
      <p:cxnSp>
        <p:nvCxnSpPr>
          <p:cNvPr id="45" name="Conector de Seta Reta 44">
            <a:extLst>
              <a:ext uri="{FF2B5EF4-FFF2-40B4-BE49-F238E27FC236}">
                <a16:creationId xmlns:a16="http://schemas.microsoft.com/office/drawing/2014/main" id="{759E5F95-CFA5-4F8D-AD3C-7216CCE6AC20}"/>
              </a:ext>
            </a:extLst>
          </p:cNvPr>
          <p:cNvCxnSpPr>
            <a:stCxn id="43" idx="0"/>
            <a:endCxn id="30" idx="2"/>
          </p:cNvCxnSpPr>
          <p:nvPr/>
        </p:nvCxnSpPr>
        <p:spPr>
          <a:xfrm flipV="1">
            <a:off x="2248772" y="5481538"/>
            <a:ext cx="1345" cy="32890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Angulado 46">
            <a:extLst>
              <a:ext uri="{FF2B5EF4-FFF2-40B4-BE49-F238E27FC236}">
                <a16:creationId xmlns:a16="http://schemas.microsoft.com/office/drawing/2014/main" id="{0A03E1F4-BE60-4151-9CD1-5393E52919D1}"/>
              </a:ext>
            </a:extLst>
          </p:cNvPr>
          <p:cNvCxnSpPr>
            <a:cxnSpLocks/>
            <a:stCxn id="4" idx="2"/>
            <a:endCxn id="43" idx="3"/>
          </p:cNvCxnSpPr>
          <p:nvPr/>
        </p:nvCxnSpPr>
        <p:spPr>
          <a:xfrm rot="5400000">
            <a:off x="3362580" y="2980485"/>
            <a:ext cx="2898028" cy="3433109"/>
          </a:xfrm>
          <a:prstGeom prst="bentConnector2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uxograma: Armazenamento Interno 47">
            <a:extLst>
              <a:ext uri="{FF2B5EF4-FFF2-40B4-BE49-F238E27FC236}">
                <a16:creationId xmlns:a16="http://schemas.microsoft.com/office/drawing/2014/main" id="{3A0D905F-4F29-430A-9B17-784567BBE4FA}"/>
              </a:ext>
            </a:extLst>
          </p:cNvPr>
          <p:cNvSpPr/>
          <p:nvPr/>
        </p:nvSpPr>
        <p:spPr>
          <a:xfrm>
            <a:off x="4670925" y="5286566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Pagar</a:t>
            </a:r>
          </a:p>
        </p:txBody>
      </p:sp>
      <p:cxnSp>
        <p:nvCxnSpPr>
          <p:cNvPr id="58" name="Conector de Seta Reta 57">
            <a:extLst>
              <a:ext uri="{FF2B5EF4-FFF2-40B4-BE49-F238E27FC236}">
                <a16:creationId xmlns:a16="http://schemas.microsoft.com/office/drawing/2014/main" id="{8396E4C7-3209-496B-A066-7599051B9277}"/>
              </a:ext>
            </a:extLst>
          </p:cNvPr>
          <p:cNvCxnSpPr/>
          <p:nvPr/>
        </p:nvCxnSpPr>
        <p:spPr>
          <a:xfrm>
            <a:off x="3095039" y="5410200"/>
            <a:ext cx="1575886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luxograma: Armazenamento Interno 58">
            <a:extLst>
              <a:ext uri="{FF2B5EF4-FFF2-40B4-BE49-F238E27FC236}">
                <a16:creationId xmlns:a16="http://schemas.microsoft.com/office/drawing/2014/main" id="{2942517B-3CCC-4B2B-9F9E-652041D360A1}"/>
              </a:ext>
            </a:extLst>
          </p:cNvPr>
          <p:cNvSpPr/>
          <p:nvPr/>
        </p:nvSpPr>
        <p:spPr>
          <a:xfrm>
            <a:off x="6737850" y="5286566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Receber</a:t>
            </a:r>
          </a:p>
        </p:txBody>
      </p:sp>
      <p:cxnSp>
        <p:nvCxnSpPr>
          <p:cNvPr id="61" name="Conector: Angulado 60">
            <a:extLst>
              <a:ext uri="{FF2B5EF4-FFF2-40B4-BE49-F238E27FC236}">
                <a16:creationId xmlns:a16="http://schemas.microsoft.com/office/drawing/2014/main" id="{59DE7C20-E9F1-4BAF-9DC9-2C387722F295}"/>
              </a:ext>
            </a:extLst>
          </p:cNvPr>
          <p:cNvCxnSpPr>
            <a:endCxn id="48" idx="0"/>
          </p:cNvCxnSpPr>
          <p:nvPr/>
        </p:nvCxnSpPr>
        <p:spPr>
          <a:xfrm rot="5400000">
            <a:off x="4792088" y="3973129"/>
            <a:ext cx="2038542" cy="588333"/>
          </a:xfrm>
          <a:prstGeom prst="bentConnector3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luxograma: Armazenamento Interno 61">
            <a:extLst>
              <a:ext uri="{FF2B5EF4-FFF2-40B4-BE49-F238E27FC236}">
                <a16:creationId xmlns:a16="http://schemas.microsoft.com/office/drawing/2014/main" id="{2E755C59-50C8-4944-BC5B-16F792829794}"/>
              </a:ext>
            </a:extLst>
          </p:cNvPr>
          <p:cNvSpPr/>
          <p:nvPr/>
        </p:nvSpPr>
        <p:spPr>
          <a:xfrm>
            <a:off x="9557250" y="4810317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Saídas</a:t>
            </a:r>
          </a:p>
        </p:txBody>
      </p:sp>
      <p:sp>
        <p:nvSpPr>
          <p:cNvPr id="63" name="Fluxograma: Armazenamento Interno 62">
            <a:extLst>
              <a:ext uri="{FF2B5EF4-FFF2-40B4-BE49-F238E27FC236}">
                <a16:creationId xmlns:a16="http://schemas.microsoft.com/office/drawing/2014/main" id="{75F41A60-6A2B-4563-BA60-7DA5968B18EA}"/>
              </a:ext>
            </a:extLst>
          </p:cNvPr>
          <p:cNvSpPr/>
          <p:nvPr/>
        </p:nvSpPr>
        <p:spPr>
          <a:xfrm>
            <a:off x="9555905" y="5810442"/>
            <a:ext cx="1692534" cy="671221"/>
          </a:xfrm>
          <a:prstGeom prst="flowChartInternalStora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Clientes</a:t>
            </a:r>
          </a:p>
        </p:txBody>
      </p:sp>
      <p:cxnSp>
        <p:nvCxnSpPr>
          <p:cNvPr id="65" name="Conector: Angulado 64">
            <a:extLst>
              <a:ext uri="{FF2B5EF4-FFF2-40B4-BE49-F238E27FC236}">
                <a16:creationId xmlns:a16="http://schemas.microsoft.com/office/drawing/2014/main" id="{27DF05B0-B381-444C-B1FA-501C3B87D70F}"/>
              </a:ext>
            </a:extLst>
          </p:cNvPr>
          <p:cNvCxnSpPr>
            <a:stCxn id="63" idx="1"/>
            <a:endCxn id="59" idx="3"/>
          </p:cNvCxnSpPr>
          <p:nvPr/>
        </p:nvCxnSpPr>
        <p:spPr>
          <a:xfrm rot="10800000">
            <a:off x="8430385" y="5622177"/>
            <a:ext cx="1125521" cy="523876"/>
          </a:xfrm>
          <a:prstGeom prst="bentConnector3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de Seta Reta 66">
            <a:extLst>
              <a:ext uri="{FF2B5EF4-FFF2-40B4-BE49-F238E27FC236}">
                <a16:creationId xmlns:a16="http://schemas.microsoft.com/office/drawing/2014/main" id="{E08CE699-30A8-4A38-AC76-24D3D88FCE91}"/>
              </a:ext>
            </a:extLst>
          </p:cNvPr>
          <p:cNvCxnSpPr>
            <a:stCxn id="63" idx="0"/>
            <a:endCxn id="62" idx="2"/>
          </p:cNvCxnSpPr>
          <p:nvPr/>
        </p:nvCxnSpPr>
        <p:spPr>
          <a:xfrm flipV="1">
            <a:off x="10402172" y="5481538"/>
            <a:ext cx="1345" cy="32890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: Angulado 70">
            <a:extLst>
              <a:ext uri="{FF2B5EF4-FFF2-40B4-BE49-F238E27FC236}">
                <a16:creationId xmlns:a16="http://schemas.microsoft.com/office/drawing/2014/main" id="{243F854B-E7F2-48B7-ABDB-418F748DC93A}"/>
              </a:ext>
            </a:extLst>
          </p:cNvPr>
          <p:cNvCxnSpPr>
            <a:endCxn id="59" idx="0"/>
          </p:cNvCxnSpPr>
          <p:nvPr/>
        </p:nvCxnSpPr>
        <p:spPr>
          <a:xfrm rot="16200000" flipH="1">
            <a:off x="6258937" y="3961386"/>
            <a:ext cx="2038542" cy="611817"/>
          </a:xfrm>
          <a:prstGeom prst="bentConnector3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: Angulado 76">
            <a:extLst>
              <a:ext uri="{FF2B5EF4-FFF2-40B4-BE49-F238E27FC236}">
                <a16:creationId xmlns:a16="http://schemas.microsoft.com/office/drawing/2014/main" id="{8E8A9185-A496-4B9C-935F-4C6B94C6BCDC}"/>
              </a:ext>
            </a:extLst>
          </p:cNvPr>
          <p:cNvCxnSpPr>
            <a:stCxn id="10" idx="1"/>
            <a:endCxn id="30" idx="1"/>
          </p:cNvCxnSpPr>
          <p:nvPr/>
        </p:nvCxnSpPr>
        <p:spPr>
          <a:xfrm rot="10800000" flipV="1">
            <a:off x="1403850" y="1840950"/>
            <a:ext cx="12700" cy="3304978"/>
          </a:xfrm>
          <a:prstGeom prst="bentConnector3">
            <a:avLst>
              <a:gd name="adj1" fmla="val 180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: Angulado 78">
            <a:extLst>
              <a:ext uri="{FF2B5EF4-FFF2-40B4-BE49-F238E27FC236}">
                <a16:creationId xmlns:a16="http://schemas.microsoft.com/office/drawing/2014/main" id="{79000A83-8D6B-48F0-BCE3-1A1593D81081}"/>
              </a:ext>
            </a:extLst>
          </p:cNvPr>
          <p:cNvCxnSpPr>
            <a:cxnSpLocks/>
            <a:endCxn id="62" idx="3"/>
          </p:cNvCxnSpPr>
          <p:nvPr/>
        </p:nvCxnSpPr>
        <p:spPr>
          <a:xfrm>
            <a:off x="3095039" y="1673143"/>
            <a:ext cx="8154745" cy="3472785"/>
          </a:xfrm>
          <a:prstGeom prst="bentConnector3">
            <a:avLst>
              <a:gd name="adj1" fmla="val 102803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: Angulado 81">
            <a:extLst>
              <a:ext uri="{FF2B5EF4-FFF2-40B4-BE49-F238E27FC236}">
                <a16:creationId xmlns:a16="http://schemas.microsoft.com/office/drawing/2014/main" id="{F604ED15-2F44-4E10-849C-41BEF2F5DB38}"/>
              </a:ext>
            </a:extLst>
          </p:cNvPr>
          <p:cNvCxnSpPr>
            <a:endCxn id="62" idx="1"/>
          </p:cNvCxnSpPr>
          <p:nvPr/>
        </p:nvCxnSpPr>
        <p:spPr>
          <a:xfrm>
            <a:off x="3095039" y="4167284"/>
            <a:ext cx="6462211" cy="978644"/>
          </a:xfrm>
          <a:prstGeom prst="bentConnector3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: Angulado 83">
            <a:extLst>
              <a:ext uri="{FF2B5EF4-FFF2-40B4-BE49-F238E27FC236}">
                <a16:creationId xmlns:a16="http://schemas.microsoft.com/office/drawing/2014/main" id="{A8014A0D-B80F-4834-A470-CB4E8605EE66}"/>
              </a:ext>
            </a:extLst>
          </p:cNvPr>
          <p:cNvCxnSpPr>
            <a:stCxn id="4" idx="3"/>
            <a:endCxn id="62" idx="0"/>
          </p:cNvCxnSpPr>
          <p:nvPr/>
        </p:nvCxnSpPr>
        <p:spPr>
          <a:xfrm>
            <a:off x="7374148" y="2912415"/>
            <a:ext cx="3029369" cy="1897902"/>
          </a:xfrm>
          <a:prstGeom prst="bentConnector2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: Angulado 85">
            <a:extLst>
              <a:ext uri="{FF2B5EF4-FFF2-40B4-BE49-F238E27FC236}">
                <a16:creationId xmlns:a16="http://schemas.microsoft.com/office/drawing/2014/main" id="{95A8862E-AC48-4E95-B9D6-EA3F572C09A9}"/>
              </a:ext>
            </a:extLst>
          </p:cNvPr>
          <p:cNvCxnSpPr>
            <a:cxnSpLocks/>
            <a:endCxn id="63" idx="3"/>
          </p:cNvCxnSpPr>
          <p:nvPr/>
        </p:nvCxnSpPr>
        <p:spPr>
          <a:xfrm>
            <a:off x="7372527" y="3167157"/>
            <a:ext cx="3875912" cy="2978896"/>
          </a:xfrm>
          <a:prstGeom prst="bentConnector3">
            <a:avLst>
              <a:gd name="adj1" fmla="val 115728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5905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 Fonseca</dc:creator>
  <cp:lastModifiedBy>Paulo Fonseca</cp:lastModifiedBy>
  <cp:revision>1</cp:revision>
  <dcterms:created xsi:type="dcterms:W3CDTF">2023-06-10T15:22:39Z</dcterms:created>
  <dcterms:modified xsi:type="dcterms:W3CDTF">2023-06-10T16:12:10Z</dcterms:modified>
</cp:coreProperties>
</file>